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1" r:id="rId3"/>
    <p:sldId id="289" r:id="rId4"/>
    <p:sldId id="312" r:id="rId5"/>
    <p:sldId id="315" r:id="rId6"/>
    <p:sldId id="290" r:id="rId7"/>
    <p:sldId id="313" r:id="rId8"/>
    <p:sldId id="310" r:id="rId9"/>
    <p:sldId id="304" r:id="rId10"/>
    <p:sldId id="314" r:id="rId11"/>
    <p:sldId id="28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3"/>
    <p:restoredTop sz="88571"/>
  </p:normalViewPr>
  <p:slideViewPr>
    <p:cSldViewPr snapToGrid="0">
      <p:cViewPr varScale="1">
        <p:scale>
          <a:sx n="146" d="100"/>
          <a:sy n="146" d="100"/>
        </p:scale>
        <p:origin x="132" y="192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A5877B-6FF4-4025-BBBC-A511B650E66E}" type="doc">
      <dgm:prSet loTypeId="urn:microsoft.com/office/officeart/2005/8/layout/cycle1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3237D6F-863C-4163-8998-C5115D5E4CC0}">
      <dgm:prSet phldrT="[Text]"/>
      <dgm:spPr/>
      <dgm:t>
        <a:bodyPr/>
        <a:lstStyle/>
        <a:p>
          <a:r>
            <a:rPr lang="en-GB" dirty="0"/>
            <a:t>Submission</a:t>
          </a:r>
        </a:p>
      </dgm:t>
    </dgm:pt>
    <dgm:pt modelId="{BDB8E428-9726-4D14-8651-E8B95149FFB6}" type="parTrans" cxnId="{184DA6F8-4ADD-439F-9C28-77F733687AAD}">
      <dgm:prSet/>
      <dgm:spPr/>
      <dgm:t>
        <a:bodyPr/>
        <a:lstStyle/>
        <a:p>
          <a:endParaRPr lang="en-GB"/>
        </a:p>
      </dgm:t>
    </dgm:pt>
    <dgm:pt modelId="{19C0B2CB-96AD-480C-AAE3-CFB56ACE276E}" type="sibTrans" cxnId="{184DA6F8-4ADD-439F-9C28-77F733687AAD}">
      <dgm:prSet/>
      <dgm:spPr/>
      <dgm:t>
        <a:bodyPr/>
        <a:lstStyle/>
        <a:p>
          <a:endParaRPr lang="en-GB"/>
        </a:p>
      </dgm:t>
    </dgm:pt>
    <dgm:pt modelId="{31A9A789-FCBE-480E-99A1-AFE3C7DE4B6A}">
      <dgm:prSet phldrT="[Text]"/>
      <dgm:spPr/>
      <dgm:t>
        <a:bodyPr/>
        <a:lstStyle/>
        <a:p>
          <a:r>
            <a:rPr lang="en-GB" dirty="0"/>
            <a:t>Assign Task</a:t>
          </a:r>
        </a:p>
      </dgm:t>
    </dgm:pt>
    <dgm:pt modelId="{50466D6E-47B4-4A7F-9364-118466FFCD03}" type="parTrans" cxnId="{B71D74A1-32BC-44FD-B544-E86137624E86}">
      <dgm:prSet/>
      <dgm:spPr/>
      <dgm:t>
        <a:bodyPr/>
        <a:lstStyle/>
        <a:p>
          <a:endParaRPr lang="en-GB"/>
        </a:p>
      </dgm:t>
    </dgm:pt>
    <dgm:pt modelId="{731CB641-3C03-4FC4-9170-887BCA64A3B8}" type="sibTrans" cxnId="{B71D74A1-32BC-44FD-B544-E86137624E86}">
      <dgm:prSet/>
      <dgm:spPr/>
      <dgm:t>
        <a:bodyPr/>
        <a:lstStyle/>
        <a:p>
          <a:endParaRPr lang="en-GB"/>
        </a:p>
      </dgm:t>
    </dgm:pt>
    <dgm:pt modelId="{3B32F350-5FFD-49FA-B5ED-C3558743A5D7}">
      <dgm:prSet phldrT="[Text]"/>
      <dgm:spPr/>
      <dgm:t>
        <a:bodyPr/>
        <a:lstStyle/>
        <a:p>
          <a:r>
            <a:rPr lang="en-GB" dirty="0"/>
            <a:t>Internal or External Review</a:t>
          </a:r>
        </a:p>
      </dgm:t>
    </dgm:pt>
    <dgm:pt modelId="{9C00C2C3-46C5-49C2-9730-55336FD58292}" type="parTrans" cxnId="{EC5AE0E8-DE95-4CDF-83DB-CC99467E58C9}">
      <dgm:prSet/>
      <dgm:spPr/>
      <dgm:t>
        <a:bodyPr/>
        <a:lstStyle/>
        <a:p>
          <a:endParaRPr lang="en-GB"/>
        </a:p>
      </dgm:t>
    </dgm:pt>
    <dgm:pt modelId="{34859AA2-1BC2-4F45-B318-F5C79ABB6694}" type="sibTrans" cxnId="{EC5AE0E8-DE95-4CDF-83DB-CC99467E58C9}">
      <dgm:prSet/>
      <dgm:spPr/>
      <dgm:t>
        <a:bodyPr/>
        <a:lstStyle/>
        <a:p>
          <a:endParaRPr lang="en-GB"/>
        </a:p>
      </dgm:t>
    </dgm:pt>
    <dgm:pt modelId="{1C542A02-9021-4881-9B6A-776DDC9D927C}">
      <dgm:prSet phldrT="[Text]"/>
      <dgm:spPr/>
      <dgm:t>
        <a:bodyPr/>
        <a:lstStyle/>
        <a:p>
          <a:r>
            <a:rPr lang="en-GB" dirty="0"/>
            <a:t>Notify authors</a:t>
          </a:r>
        </a:p>
      </dgm:t>
    </dgm:pt>
    <dgm:pt modelId="{A74BC731-B422-4757-BCD7-5F931A5A0F45}" type="parTrans" cxnId="{90BF678C-D5B6-479C-9073-8B55960E34DE}">
      <dgm:prSet/>
      <dgm:spPr/>
      <dgm:t>
        <a:bodyPr/>
        <a:lstStyle/>
        <a:p>
          <a:endParaRPr lang="en-GB"/>
        </a:p>
      </dgm:t>
    </dgm:pt>
    <dgm:pt modelId="{845209C6-169F-4065-AAE3-BF9B7A376F89}" type="sibTrans" cxnId="{90BF678C-D5B6-479C-9073-8B55960E34DE}">
      <dgm:prSet/>
      <dgm:spPr/>
      <dgm:t>
        <a:bodyPr/>
        <a:lstStyle/>
        <a:p>
          <a:endParaRPr lang="en-GB"/>
        </a:p>
      </dgm:t>
    </dgm:pt>
    <dgm:pt modelId="{9580E2AC-40ED-4282-982E-D44048A7BCCC}">
      <dgm:prSet phldrT="[Text]"/>
      <dgm:spPr/>
      <dgm:t>
        <a:bodyPr/>
        <a:lstStyle/>
        <a:p>
          <a:r>
            <a:rPr lang="en-GB" dirty="0"/>
            <a:t>Decision</a:t>
          </a:r>
        </a:p>
      </dgm:t>
    </dgm:pt>
    <dgm:pt modelId="{6F245060-5845-4430-9BCD-C43D1F88F0CB}" type="parTrans" cxnId="{7368F4CB-8643-4BE6-AA8A-161F2BEB7B63}">
      <dgm:prSet/>
      <dgm:spPr/>
      <dgm:t>
        <a:bodyPr/>
        <a:lstStyle/>
        <a:p>
          <a:endParaRPr lang="en-GB"/>
        </a:p>
      </dgm:t>
    </dgm:pt>
    <dgm:pt modelId="{38EA2649-0198-433E-8CB4-E4782AC419C5}" type="sibTrans" cxnId="{7368F4CB-8643-4BE6-AA8A-161F2BEB7B63}">
      <dgm:prSet/>
      <dgm:spPr/>
      <dgm:t>
        <a:bodyPr/>
        <a:lstStyle/>
        <a:p>
          <a:endParaRPr lang="en-GB"/>
        </a:p>
      </dgm:t>
    </dgm:pt>
    <dgm:pt modelId="{6A010C4D-C2E2-4DB0-96C7-E59C897B3FEE}">
      <dgm:prSet phldrT="[Text]"/>
      <dgm:spPr/>
      <dgm:t>
        <a:bodyPr/>
        <a:lstStyle/>
        <a:p>
          <a:r>
            <a:rPr lang="en-GB" dirty="0"/>
            <a:t>Assign Editor</a:t>
          </a:r>
        </a:p>
      </dgm:t>
    </dgm:pt>
    <dgm:pt modelId="{4B3C41AD-44C9-424A-8BEE-74D5F62EC8F7}" type="parTrans" cxnId="{0BC179B2-2875-4024-9035-CAEF32811361}">
      <dgm:prSet/>
      <dgm:spPr/>
      <dgm:t>
        <a:bodyPr/>
        <a:lstStyle/>
        <a:p>
          <a:endParaRPr lang="en-GB"/>
        </a:p>
      </dgm:t>
    </dgm:pt>
    <dgm:pt modelId="{4675C250-8940-48F1-87C1-FA7EC1C3359C}" type="sibTrans" cxnId="{0BC179B2-2875-4024-9035-CAEF32811361}">
      <dgm:prSet/>
      <dgm:spPr/>
      <dgm:t>
        <a:bodyPr/>
        <a:lstStyle/>
        <a:p>
          <a:endParaRPr lang="en-GB"/>
        </a:p>
      </dgm:t>
    </dgm:pt>
    <dgm:pt modelId="{C3CBF41D-F696-42A9-AF81-69BEA1CF8918}" type="pres">
      <dgm:prSet presAssocID="{4DA5877B-6FF4-4025-BBBC-A511B650E66E}" presName="cycle" presStyleCnt="0">
        <dgm:presLayoutVars>
          <dgm:dir/>
          <dgm:resizeHandles val="exact"/>
        </dgm:presLayoutVars>
      </dgm:prSet>
      <dgm:spPr/>
    </dgm:pt>
    <dgm:pt modelId="{B26F213E-8747-4648-99E9-F7FAAECAE891}" type="pres">
      <dgm:prSet presAssocID="{33237D6F-863C-4163-8998-C5115D5E4CC0}" presName="dummy" presStyleCnt="0"/>
      <dgm:spPr/>
    </dgm:pt>
    <dgm:pt modelId="{9D3E9C43-13DC-4764-A7F5-E165E3A6DFD3}" type="pres">
      <dgm:prSet presAssocID="{33237D6F-863C-4163-8998-C5115D5E4CC0}" presName="node" presStyleLbl="revTx" presStyleIdx="0" presStyleCnt="6">
        <dgm:presLayoutVars>
          <dgm:bulletEnabled val="1"/>
        </dgm:presLayoutVars>
      </dgm:prSet>
      <dgm:spPr/>
    </dgm:pt>
    <dgm:pt modelId="{341D0B02-CFC3-466D-8290-9A2901F16097}" type="pres">
      <dgm:prSet presAssocID="{19C0B2CB-96AD-480C-AAE3-CFB56ACE276E}" presName="sibTrans" presStyleLbl="node1" presStyleIdx="0" presStyleCnt="6"/>
      <dgm:spPr/>
    </dgm:pt>
    <dgm:pt modelId="{7D1EE8E8-5249-485B-93F6-92065D3A8080}" type="pres">
      <dgm:prSet presAssocID="{6A010C4D-C2E2-4DB0-96C7-E59C897B3FEE}" presName="dummy" presStyleCnt="0"/>
      <dgm:spPr/>
    </dgm:pt>
    <dgm:pt modelId="{D53AE4BB-2038-4273-8565-34A09779691C}" type="pres">
      <dgm:prSet presAssocID="{6A010C4D-C2E2-4DB0-96C7-E59C897B3FEE}" presName="node" presStyleLbl="revTx" presStyleIdx="1" presStyleCnt="6">
        <dgm:presLayoutVars>
          <dgm:bulletEnabled val="1"/>
        </dgm:presLayoutVars>
      </dgm:prSet>
      <dgm:spPr/>
    </dgm:pt>
    <dgm:pt modelId="{DE471A7F-312E-4D9C-9C06-2F015D0E576F}" type="pres">
      <dgm:prSet presAssocID="{4675C250-8940-48F1-87C1-FA7EC1C3359C}" presName="sibTrans" presStyleLbl="node1" presStyleIdx="1" presStyleCnt="6"/>
      <dgm:spPr/>
    </dgm:pt>
    <dgm:pt modelId="{08A46022-21E7-4349-AF63-9A493A422398}" type="pres">
      <dgm:prSet presAssocID="{31A9A789-FCBE-480E-99A1-AFE3C7DE4B6A}" presName="dummy" presStyleCnt="0"/>
      <dgm:spPr/>
    </dgm:pt>
    <dgm:pt modelId="{CBC7F6CF-DC80-4867-81C6-481021B7258F}" type="pres">
      <dgm:prSet presAssocID="{31A9A789-FCBE-480E-99A1-AFE3C7DE4B6A}" presName="node" presStyleLbl="revTx" presStyleIdx="2" presStyleCnt="6">
        <dgm:presLayoutVars>
          <dgm:bulletEnabled val="1"/>
        </dgm:presLayoutVars>
      </dgm:prSet>
      <dgm:spPr/>
    </dgm:pt>
    <dgm:pt modelId="{8D6FE880-4793-421D-9995-9A5BA2FC046C}" type="pres">
      <dgm:prSet presAssocID="{731CB641-3C03-4FC4-9170-887BCA64A3B8}" presName="sibTrans" presStyleLbl="node1" presStyleIdx="2" presStyleCnt="6"/>
      <dgm:spPr/>
    </dgm:pt>
    <dgm:pt modelId="{A37A5982-6F93-4A89-8E05-C48BECF1B518}" type="pres">
      <dgm:prSet presAssocID="{3B32F350-5FFD-49FA-B5ED-C3558743A5D7}" presName="dummy" presStyleCnt="0"/>
      <dgm:spPr/>
    </dgm:pt>
    <dgm:pt modelId="{0A8F8927-6963-4806-BF62-E17AC6BF5A80}" type="pres">
      <dgm:prSet presAssocID="{3B32F350-5FFD-49FA-B5ED-C3558743A5D7}" presName="node" presStyleLbl="revTx" presStyleIdx="3" presStyleCnt="6">
        <dgm:presLayoutVars>
          <dgm:bulletEnabled val="1"/>
        </dgm:presLayoutVars>
      </dgm:prSet>
      <dgm:spPr/>
    </dgm:pt>
    <dgm:pt modelId="{8064A1A9-564A-4D9B-BA31-A859DC8F4878}" type="pres">
      <dgm:prSet presAssocID="{34859AA2-1BC2-4F45-B318-F5C79ABB6694}" presName="sibTrans" presStyleLbl="node1" presStyleIdx="3" presStyleCnt="6"/>
      <dgm:spPr/>
    </dgm:pt>
    <dgm:pt modelId="{E4DADAE0-205E-4F1D-9324-111C7DA67E6C}" type="pres">
      <dgm:prSet presAssocID="{9580E2AC-40ED-4282-982E-D44048A7BCCC}" presName="dummy" presStyleCnt="0"/>
      <dgm:spPr/>
    </dgm:pt>
    <dgm:pt modelId="{7C357CC2-66B7-4330-9BE7-C10E408183CF}" type="pres">
      <dgm:prSet presAssocID="{9580E2AC-40ED-4282-982E-D44048A7BCCC}" presName="node" presStyleLbl="revTx" presStyleIdx="4" presStyleCnt="6">
        <dgm:presLayoutVars>
          <dgm:bulletEnabled val="1"/>
        </dgm:presLayoutVars>
      </dgm:prSet>
      <dgm:spPr/>
    </dgm:pt>
    <dgm:pt modelId="{EA45844C-5582-4C4B-A55E-6F5700A1BD31}" type="pres">
      <dgm:prSet presAssocID="{38EA2649-0198-433E-8CB4-E4782AC419C5}" presName="sibTrans" presStyleLbl="node1" presStyleIdx="4" presStyleCnt="6"/>
      <dgm:spPr/>
    </dgm:pt>
    <dgm:pt modelId="{1F613D4A-279F-441C-A4DA-9C41AC80FF56}" type="pres">
      <dgm:prSet presAssocID="{1C542A02-9021-4881-9B6A-776DDC9D927C}" presName="dummy" presStyleCnt="0"/>
      <dgm:spPr/>
    </dgm:pt>
    <dgm:pt modelId="{9C308E83-91AE-4426-9BEB-8A88834C0B2D}" type="pres">
      <dgm:prSet presAssocID="{1C542A02-9021-4881-9B6A-776DDC9D927C}" presName="node" presStyleLbl="revTx" presStyleIdx="5" presStyleCnt="6">
        <dgm:presLayoutVars>
          <dgm:bulletEnabled val="1"/>
        </dgm:presLayoutVars>
      </dgm:prSet>
      <dgm:spPr/>
    </dgm:pt>
    <dgm:pt modelId="{C73ACFB0-E723-4D8C-AC6F-49051F7E33EC}" type="pres">
      <dgm:prSet presAssocID="{845209C6-169F-4065-AAE3-BF9B7A376F89}" presName="sibTrans" presStyleLbl="node1" presStyleIdx="5" presStyleCnt="6"/>
      <dgm:spPr/>
    </dgm:pt>
  </dgm:ptLst>
  <dgm:cxnLst>
    <dgm:cxn modelId="{3CA4D401-88CC-4832-A77D-DE6E53643EFC}" type="presOf" srcId="{4DA5877B-6FF4-4025-BBBC-A511B650E66E}" destId="{C3CBF41D-F696-42A9-AF81-69BEA1CF8918}" srcOrd="0" destOrd="0" presId="urn:microsoft.com/office/officeart/2005/8/layout/cycle1"/>
    <dgm:cxn modelId="{CB22DE23-2615-4EE5-9EAB-2B8F7DA4B93C}" type="presOf" srcId="{9580E2AC-40ED-4282-982E-D44048A7BCCC}" destId="{7C357CC2-66B7-4330-9BE7-C10E408183CF}" srcOrd="0" destOrd="0" presId="urn:microsoft.com/office/officeart/2005/8/layout/cycle1"/>
    <dgm:cxn modelId="{8A88402D-4E55-4684-AC16-46073A8A9D41}" type="presOf" srcId="{4675C250-8940-48F1-87C1-FA7EC1C3359C}" destId="{DE471A7F-312E-4D9C-9C06-2F015D0E576F}" srcOrd="0" destOrd="0" presId="urn:microsoft.com/office/officeart/2005/8/layout/cycle1"/>
    <dgm:cxn modelId="{B925533C-2820-4CD2-B944-2D8853DE85D1}" type="presOf" srcId="{3B32F350-5FFD-49FA-B5ED-C3558743A5D7}" destId="{0A8F8927-6963-4806-BF62-E17AC6BF5A80}" srcOrd="0" destOrd="0" presId="urn:microsoft.com/office/officeart/2005/8/layout/cycle1"/>
    <dgm:cxn modelId="{6CAE045D-9D8E-430B-851A-5DE5E9FA1793}" type="presOf" srcId="{34859AA2-1BC2-4F45-B318-F5C79ABB6694}" destId="{8064A1A9-564A-4D9B-BA31-A859DC8F4878}" srcOrd="0" destOrd="0" presId="urn:microsoft.com/office/officeart/2005/8/layout/cycle1"/>
    <dgm:cxn modelId="{17FB2D62-5F77-47C3-AD50-4AADA0CBDCEA}" type="presOf" srcId="{731CB641-3C03-4FC4-9170-887BCA64A3B8}" destId="{8D6FE880-4793-421D-9995-9A5BA2FC046C}" srcOrd="0" destOrd="0" presId="urn:microsoft.com/office/officeart/2005/8/layout/cycle1"/>
    <dgm:cxn modelId="{1028F683-9D71-45F3-9399-3075F87D371C}" type="presOf" srcId="{38EA2649-0198-433E-8CB4-E4782AC419C5}" destId="{EA45844C-5582-4C4B-A55E-6F5700A1BD31}" srcOrd="0" destOrd="0" presId="urn:microsoft.com/office/officeart/2005/8/layout/cycle1"/>
    <dgm:cxn modelId="{DB12BA87-45A3-44F3-BDC5-BEF3618EDCFC}" type="presOf" srcId="{31A9A789-FCBE-480E-99A1-AFE3C7DE4B6A}" destId="{CBC7F6CF-DC80-4867-81C6-481021B7258F}" srcOrd="0" destOrd="0" presId="urn:microsoft.com/office/officeart/2005/8/layout/cycle1"/>
    <dgm:cxn modelId="{90BF678C-D5B6-479C-9073-8B55960E34DE}" srcId="{4DA5877B-6FF4-4025-BBBC-A511B650E66E}" destId="{1C542A02-9021-4881-9B6A-776DDC9D927C}" srcOrd="5" destOrd="0" parTransId="{A74BC731-B422-4757-BCD7-5F931A5A0F45}" sibTransId="{845209C6-169F-4065-AAE3-BF9B7A376F89}"/>
    <dgm:cxn modelId="{01C3999C-5607-4EDC-B866-51DED7370D21}" type="presOf" srcId="{33237D6F-863C-4163-8998-C5115D5E4CC0}" destId="{9D3E9C43-13DC-4764-A7F5-E165E3A6DFD3}" srcOrd="0" destOrd="0" presId="urn:microsoft.com/office/officeart/2005/8/layout/cycle1"/>
    <dgm:cxn modelId="{B71D74A1-32BC-44FD-B544-E86137624E86}" srcId="{4DA5877B-6FF4-4025-BBBC-A511B650E66E}" destId="{31A9A789-FCBE-480E-99A1-AFE3C7DE4B6A}" srcOrd="2" destOrd="0" parTransId="{50466D6E-47B4-4A7F-9364-118466FFCD03}" sibTransId="{731CB641-3C03-4FC4-9170-887BCA64A3B8}"/>
    <dgm:cxn modelId="{85A159AA-FEC8-4753-877D-7FB2DA245EA1}" type="presOf" srcId="{1C542A02-9021-4881-9B6A-776DDC9D927C}" destId="{9C308E83-91AE-4426-9BEB-8A88834C0B2D}" srcOrd="0" destOrd="0" presId="urn:microsoft.com/office/officeart/2005/8/layout/cycle1"/>
    <dgm:cxn modelId="{4F7709B2-691E-4926-B023-90492DA07E4B}" type="presOf" srcId="{845209C6-169F-4065-AAE3-BF9B7A376F89}" destId="{C73ACFB0-E723-4D8C-AC6F-49051F7E33EC}" srcOrd="0" destOrd="0" presId="urn:microsoft.com/office/officeart/2005/8/layout/cycle1"/>
    <dgm:cxn modelId="{0BC179B2-2875-4024-9035-CAEF32811361}" srcId="{4DA5877B-6FF4-4025-BBBC-A511B650E66E}" destId="{6A010C4D-C2E2-4DB0-96C7-E59C897B3FEE}" srcOrd="1" destOrd="0" parTransId="{4B3C41AD-44C9-424A-8BEE-74D5F62EC8F7}" sibTransId="{4675C250-8940-48F1-87C1-FA7EC1C3359C}"/>
    <dgm:cxn modelId="{12A932B6-8E91-4704-8F22-FF0CAA995356}" type="presOf" srcId="{19C0B2CB-96AD-480C-AAE3-CFB56ACE276E}" destId="{341D0B02-CFC3-466D-8290-9A2901F16097}" srcOrd="0" destOrd="0" presId="urn:microsoft.com/office/officeart/2005/8/layout/cycle1"/>
    <dgm:cxn modelId="{1F0856C5-3F9E-4BB8-9E51-EB4EF3A7CAE3}" type="presOf" srcId="{6A010C4D-C2E2-4DB0-96C7-E59C897B3FEE}" destId="{D53AE4BB-2038-4273-8565-34A09779691C}" srcOrd="0" destOrd="0" presId="urn:microsoft.com/office/officeart/2005/8/layout/cycle1"/>
    <dgm:cxn modelId="{7368F4CB-8643-4BE6-AA8A-161F2BEB7B63}" srcId="{4DA5877B-6FF4-4025-BBBC-A511B650E66E}" destId="{9580E2AC-40ED-4282-982E-D44048A7BCCC}" srcOrd="4" destOrd="0" parTransId="{6F245060-5845-4430-9BCD-C43D1F88F0CB}" sibTransId="{38EA2649-0198-433E-8CB4-E4782AC419C5}"/>
    <dgm:cxn modelId="{EC5AE0E8-DE95-4CDF-83DB-CC99467E58C9}" srcId="{4DA5877B-6FF4-4025-BBBC-A511B650E66E}" destId="{3B32F350-5FFD-49FA-B5ED-C3558743A5D7}" srcOrd="3" destOrd="0" parTransId="{9C00C2C3-46C5-49C2-9730-55336FD58292}" sibTransId="{34859AA2-1BC2-4F45-B318-F5C79ABB6694}"/>
    <dgm:cxn modelId="{184DA6F8-4ADD-439F-9C28-77F733687AAD}" srcId="{4DA5877B-6FF4-4025-BBBC-A511B650E66E}" destId="{33237D6F-863C-4163-8998-C5115D5E4CC0}" srcOrd="0" destOrd="0" parTransId="{BDB8E428-9726-4D14-8651-E8B95149FFB6}" sibTransId="{19C0B2CB-96AD-480C-AAE3-CFB56ACE276E}"/>
    <dgm:cxn modelId="{2DEF113A-F699-4719-81F8-5BF7589EB57F}" type="presParOf" srcId="{C3CBF41D-F696-42A9-AF81-69BEA1CF8918}" destId="{B26F213E-8747-4648-99E9-F7FAAECAE891}" srcOrd="0" destOrd="0" presId="urn:microsoft.com/office/officeart/2005/8/layout/cycle1"/>
    <dgm:cxn modelId="{0D1F9605-2F90-4DAA-A683-12E77C22E642}" type="presParOf" srcId="{C3CBF41D-F696-42A9-AF81-69BEA1CF8918}" destId="{9D3E9C43-13DC-4764-A7F5-E165E3A6DFD3}" srcOrd="1" destOrd="0" presId="urn:microsoft.com/office/officeart/2005/8/layout/cycle1"/>
    <dgm:cxn modelId="{625A0640-0D69-4948-872B-43CFF55D3555}" type="presParOf" srcId="{C3CBF41D-F696-42A9-AF81-69BEA1CF8918}" destId="{341D0B02-CFC3-466D-8290-9A2901F16097}" srcOrd="2" destOrd="0" presId="urn:microsoft.com/office/officeart/2005/8/layout/cycle1"/>
    <dgm:cxn modelId="{6A18F5BB-FA1D-46CE-96AC-8A7D98744697}" type="presParOf" srcId="{C3CBF41D-F696-42A9-AF81-69BEA1CF8918}" destId="{7D1EE8E8-5249-485B-93F6-92065D3A8080}" srcOrd="3" destOrd="0" presId="urn:microsoft.com/office/officeart/2005/8/layout/cycle1"/>
    <dgm:cxn modelId="{7D6A00C4-B9E2-4C9B-BE44-5179F11FAC3A}" type="presParOf" srcId="{C3CBF41D-F696-42A9-AF81-69BEA1CF8918}" destId="{D53AE4BB-2038-4273-8565-34A09779691C}" srcOrd="4" destOrd="0" presId="urn:microsoft.com/office/officeart/2005/8/layout/cycle1"/>
    <dgm:cxn modelId="{079BE8AA-72EF-4AD8-9B50-884A501B5982}" type="presParOf" srcId="{C3CBF41D-F696-42A9-AF81-69BEA1CF8918}" destId="{DE471A7F-312E-4D9C-9C06-2F015D0E576F}" srcOrd="5" destOrd="0" presId="urn:microsoft.com/office/officeart/2005/8/layout/cycle1"/>
    <dgm:cxn modelId="{A772D881-399A-4422-99CF-1390A5F78278}" type="presParOf" srcId="{C3CBF41D-F696-42A9-AF81-69BEA1CF8918}" destId="{08A46022-21E7-4349-AF63-9A493A422398}" srcOrd="6" destOrd="0" presId="urn:microsoft.com/office/officeart/2005/8/layout/cycle1"/>
    <dgm:cxn modelId="{985E8E39-601E-495B-A35E-FC8472E42E47}" type="presParOf" srcId="{C3CBF41D-F696-42A9-AF81-69BEA1CF8918}" destId="{CBC7F6CF-DC80-4867-81C6-481021B7258F}" srcOrd="7" destOrd="0" presId="urn:microsoft.com/office/officeart/2005/8/layout/cycle1"/>
    <dgm:cxn modelId="{8389DF86-57B2-450F-875A-6D863881D83E}" type="presParOf" srcId="{C3CBF41D-F696-42A9-AF81-69BEA1CF8918}" destId="{8D6FE880-4793-421D-9995-9A5BA2FC046C}" srcOrd="8" destOrd="0" presId="urn:microsoft.com/office/officeart/2005/8/layout/cycle1"/>
    <dgm:cxn modelId="{90AD48E9-CB0F-4474-A2DC-6A560C497101}" type="presParOf" srcId="{C3CBF41D-F696-42A9-AF81-69BEA1CF8918}" destId="{A37A5982-6F93-4A89-8E05-C48BECF1B518}" srcOrd="9" destOrd="0" presId="urn:microsoft.com/office/officeart/2005/8/layout/cycle1"/>
    <dgm:cxn modelId="{72F6C3EA-36FF-47FC-B74A-9D229E734E20}" type="presParOf" srcId="{C3CBF41D-F696-42A9-AF81-69BEA1CF8918}" destId="{0A8F8927-6963-4806-BF62-E17AC6BF5A80}" srcOrd="10" destOrd="0" presId="urn:microsoft.com/office/officeart/2005/8/layout/cycle1"/>
    <dgm:cxn modelId="{6E50C816-EC6A-422B-ADF9-9FDDAE4D19E6}" type="presParOf" srcId="{C3CBF41D-F696-42A9-AF81-69BEA1CF8918}" destId="{8064A1A9-564A-4D9B-BA31-A859DC8F4878}" srcOrd="11" destOrd="0" presId="urn:microsoft.com/office/officeart/2005/8/layout/cycle1"/>
    <dgm:cxn modelId="{71AAB4C0-4870-4233-A474-9608E68F657F}" type="presParOf" srcId="{C3CBF41D-F696-42A9-AF81-69BEA1CF8918}" destId="{E4DADAE0-205E-4F1D-9324-111C7DA67E6C}" srcOrd="12" destOrd="0" presId="urn:microsoft.com/office/officeart/2005/8/layout/cycle1"/>
    <dgm:cxn modelId="{B396062F-9AE8-4DB2-A616-BC7999E4C278}" type="presParOf" srcId="{C3CBF41D-F696-42A9-AF81-69BEA1CF8918}" destId="{7C357CC2-66B7-4330-9BE7-C10E408183CF}" srcOrd="13" destOrd="0" presId="urn:microsoft.com/office/officeart/2005/8/layout/cycle1"/>
    <dgm:cxn modelId="{7CA552D5-E178-49AC-8C41-E37720AB48DE}" type="presParOf" srcId="{C3CBF41D-F696-42A9-AF81-69BEA1CF8918}" destId="{EA45844C-5582-4C4B-A55E-6F5700A1BD31}" srcOrd="14" destOrd="0" presId="urn:microsoft.com/office/officeart/2005/8/layout/cycle1"/>
    <dgm:cxn modelId="{13098DB2-8AEB-46A3-8A13-E73E3672B732}" type="presParOf" srcId="{C3CBF41D-F696-42A9-AF81-69BEA1CF8918}" destId="{1F613D4A-279F-441C-A4DA-9C41AC80FF56}" srcOrd="15" destOrd="0" presId="urn:microsoft.com/office/officeart/2005/8/layout/cycle1"/>
    <dgm:cxn modelId="{93010B6E-08AE-47DB-9713-F9CCC4A23C83}" type="presParOf" srcId="{C3CBF41D-F696-42A9-AF81-69BEA1CF8918}" destId="{9C308E83-91AE-4426-9BEB-8A88834C0B2D}" srcOrd="16" destOrd="0" presId="urn:microsoft.com/office/officeart/2005/8/layout/cycle1"/>
    <dgm:cxn modelId="{7BC3F15A-0059-41E6-BD03-982C2A2CC368}" type="presParOf" srcId="{C3CBF41D-F696-42A9-AF81-69BEA1CF8918}" destId="{C73ACFB0-E723-4D8C-AC6F-49051F7E33EC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E9C43-13DC-4764-A7F5-E165E3A6DFD3}">
      <dsp:nvSpPr>
        <dsp:cNvPr id="0" name=""/>
        <dsp:cNvSpPr/>
      </dsp:nvSpPr>
      <dsp:spPr>
        <a:xfrm>
          <a:off x="3560197" y="10416"/>
          <a:ext cx="830460" cy="83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Submission</a:t>
          </a:r>
        </a:p>
      </dsp:txBody>
      <dsp:txXfrm>
        <a:off x="3560197" y="10416"/>
        <a:ext cx="830460" cy="830460"/>
      </dsp:txXfrm>
    </dsp:sp>
    <dsp:sp modelId="{341D0B02-CFC3-466D-8290-9A2901F16097}">
      <dsp:nvSpPr>
        <dsp:cNvPr id="0" name=""/>
        <dsp:cNvSpPr/>
      </dsp:nvSpPr>
      <dsp:spPr>
        <a:xfrm>
          <a:off x="1017708" y="1708"/>
          <a:ext cx="4060582" cy="4060582"/>
        </a:xfrm>
        <a:prstGeom prst="circularArrow">
          <a:avLst>
            <a:gd name="adj1" fmla="val 3988"/>
            <a:gd name="adj2" fmla="val 250168"/>
            <a:gd name="adj3" fmla="val 20573676"/>
            <a:gd name="adj4" fmla="val 189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53AE4BB-2038-4273-8565-34A09779691C}">
      <dsp:nvSpPr>
        <dsp:cNvPr id="0" name=""/>
        <dsp:cNvSpPr/>
      </dsp:nvSpPr>
      <dsp:spPr>
        <a:xfrm>
          <a:off x="4487625" y="1616769"/>
          <a:ext cx="830460" cy="83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Assign Editor</a:t>
          </a:r>
        </a:p>
      </dsp:txBody>
      <dsp:txXfrm>
        <a:off x="4487625" y="1616769"/>
        <a:ext cx="830460" cy="830460"/>
      </dsp:txXfrm>
    </dsp:sp>
    <dsp:sp modelId="{DE471A7F-312E-4D9C-9C06-2F015D0E576F}">
      <dsp:nvSpPr>
        <dsp:cNvPr id="0" name=""/>
        <dsp:cNvSpPr/>
      </dsp:nvSpPr>
      <dsp:spPr>
        <a:xfrm>
          <a:off x="1017708" y="1708"/>
          <a:ext cx="4060582" cy="4060582"/>
        </a:xfrm>
        <a:prstGeom prst="circularArrow">
          <a:avLst>
            <a:gd name="adj1" fmla="val 3988"/>
            <a:gd name="adj2" fmla="val 250168"/>
            <a:gd name="adj3" fmla="val 2367380"/>
            <a:gd name="adj4" fmla="val 7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BC7F6CF-DC80-4867-81C6-481021B7258F}">
      <dsp:nvSpPr>
        <dsp:cNvPr id="0" name=""/>
        <dsp:cNvSpPr/>
      </dsp:nvSpPr>
      <dsp:spPr>
        <a:xfrm>
          <a:off x="3560197" y="3223122"/>
          <a:ext cx="830460" cy="83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Assign Task</a:t>
          </a:r>
        </a:p>
      </dsp:txBody>
      <dsp:txXfrm>
        <a:off x="3560197" y="3223122"/>
        <a:ext cx="830460" cy="830460"/>
      </dsp:txXfrm>
    </dsp:sp>
    <dsp:sp modelId="{8D6FE880-4793-421D-9995-9A5BA2FC046C}">
      <dsp:nvSpPr>
        <dsp:cNvPr id="0" name=""/>
        <dsp:cNvSpPr/>
      </dsp:nvSpPr>
      <dsp:spPr>
        <a:xfrm>
          <a:off x="1017708" y="1708"/>
          <a:ext cx="4060582" cy="4060582"/>
        </a:xfrm>
        <a:prstGeom prst="circularArrow">
          <a:avLst>
            <a:gd name="adj1" fmla="val 3988"/>
            <a:gd name="adj2" fmla="val 250168"/>
            <a:gd name="adj3" fmla="val 6111625"/>
            <a:gd name="adj4" fmla="val 44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8F8927-6963-4806-BF62-E17AC6BF5A80}">
      <dsp:nvSpPr>
        <dsp:cNvPr id="0" name=""/>
        <dsp:cNvSpPr/>
      </dsp:nvSpPr>
      <dsp:spPr>
        <a:xfrm>
          <a:off x="1705341" y="3223122"/>
          <a:ext cx="830460" cy="83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Internal or External Review</a:t>
          </a:r>
        </a:p>
      </dsp:txBody>
      <dsp:txXfrm>
        <a:off x="1705341" y="3223122"/>
        <a:ext cx="830460" cy="830460"/>
      </dsp:txXfrm>
    </dsp:sp>
    <dsp:sp modelId="{8064A1A9-564A-4D9B-BA31-A859DC8F4878}">
      <dsp:nvSpPr>
        <dsp:cNvPr id="0" name=""/>
        <dsp:cNvSpPr/>
      </dsp:nvSpPr>
      <dsp:spPr>
        <a:xfrm>
          <a:off x="1017708" y="1708"/>
          <a:ext cx="4060582" cy="4060582"/>
        </a:xfrm>
        <a:prstGeom prst="circularArrow">
          <a:avLst>
            <a:gd name="adj1" fmla="val 3988"/>
            <a:gd name="adj2" fmla="val 250168"/>
            <a:gd name="adj3" fmla="val 9773676"/>
            <a:gd name="adj4" fmla="val 81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C357CC2-66B7-4330-9BE7-C10E408183CF}">
      <dsp:nvSpPr>
        <dsp:cNvPr id="0" name=""/>
        <dsp:cNvSpPr/>
      </dsp:nvSpPr>
      <dsp:spPr>
        <a:xfrm>
          <a:off x="777913" y="1616769"/>
          <a:ext cx="830460" cy="83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Decision</a:t>
          </a:r>
        </a:p>
      </dsp:txBody>
      <dsp:txXfrm>
        <a:off x="777913" y="1616769"/>
        <a:ext cx="830460" cy="830460"/>
      </dsp:txXfrm>
    </dsp:sp>
    <dsp:sp modelId="{EA45844C-5582-4C4B-A55E-6F5700A1BD31}">
      <dsp:nvSpPr>
        <dsp:cNvPr id="0" name=""/>
        <dsp:cNvSpPr/>
      </dsp:nvSpPr>
      <dsp:spPr>
        <a:xfrm>
          <a:off x="1017708" y="1708"/>
          <a:ext cx="4060582" cy="4060582"/>
        </a:xfrm>
        <a:prstGeom prst="circularArrow">
          <a:avLst>
            <a:gd name="adj1" fmla="val 3988"/>
            <a:gd name="adj2" fmla="val 250168"/>
            <a:gd name="adj3" fmla="val 13167380"/>
            <a:gd name="adj4" fmla="val 115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C308E83-91AE-4426-9BEB-8A88834C0B2D}">
      <dsp:nvSpPr>
        <dsp:cNvPr id="0" name=""/>
        <dsp:cNvSpPr/>
      </dsp:nvSpPr>
      <dsp:spPr>
        <a:xfrm>
          <a:off x="1705341" y="10416"/>
          <a:ext cx="830460" cy="83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Notify authors</a:t>
          </a:r>
        </a:p>
      </dsp:txBody>
      <dsp:txXfrm>
        <a:off x="1705341" y="10416"/>
        <a:ext cx="830460" cy="830460"/>
      </dsp:txXfrm>
    </dsp:sp>
    <dsp:sp modelId="{C73ACFB0-E723-4D8C-AC6F-49051F7E33EC}">
      <dsp:nvSpPr>
        <dsp:cNvPr id="0" name=""/>
        <dsp:cNvSpPr/>
      </dsp:nvSpPr>
      <dsp:spPr>
        <a:xfrm>
          <a:off x="1017708" y="1708"/>
          <a:ext cx="4060582" cy="4060582"/>
        </a:xfrm>
        <a:prstGeom prst="circularArrow">
          <a:avLst>
            <a:gd name="adj1" fmla="val 3988"/>
            <a:gd name="adj2" fmla="val 250168"/>
            <a:gd name="adj3" fmla="val 16911625"/>
            <a:gd name="adj4" fmla="val 152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24744" y="4343400"/>
            <a:ext cx="4608512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8686800"/>
            <a:ext cx="835124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592419"/>
            <a:ext cx="5106732" cy="810581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579850"/>
            <a:ext cx="5106732" cy="61695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9" y="4031119"/>
            <a:ext cx="2147639" cy="6924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101" y="0"/>
            <a:ext cx="3056900" cy="5143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67824A-CB0A-FB4D-954B-7D8B902BFE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331883"/>
            <a:ext cx="2059947" cy="42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1674000"/>
            <a:ext cx="6715274" cy="2862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4622006"/>
            <a:ext cx="6715274" cy="280988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901800"/>
            <a:ext cx="8203678" cy="3456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4622006"/>
            <a:ext cx="8280033" cy="280988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9C2A90-B71F-B045-8A9E-C05810EE6F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331883"/>
            <a:ext cx="1492611" cy="30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722019"/>
            <a:ext cx="5253570" cy="421781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9" y="2137050"/>
            <a:ext cx="4934151" cy="156195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286" y="0"/>
            <a:ext cx="3183715" cy="5143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52C230-B1F9-FE4A-B54E-3FAD1C52F34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331883"/>
            <a:ext cx="1492611" cy="30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722019"/>
            <a:ext cx="5073360" cy="421781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9" y="2137050"/>
            <a:ext cx="4764898" cy="164835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588" y="-291"/>
            <a:ext cx="2430476" cy="5143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B9676C6-A93A-F64A-9FFF-7F3A08421C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331883"/>
            <a:ext cx="1492611" cy="30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592419"/>
            <a:ext cx="4933196" cy="810581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579850"/>
            <a:ext cx="4933196" cy="61695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9" y="4011096"/>
            <a:ext cx="2147639" cy="6924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146" y="-291"/>
            <a:ext cx="2523918" cy="5143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10588E-DA59-D041-B6AE-9AE00978B96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331883"/>
            <a:ext cx="2059947" cy="42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9" y="4024445"/>
            <a:ext cx="2147639" cy="6924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51435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8930" y="1473619"/>
            <a:ext cx="4165069" cy="810581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5360" y="2876850"/>
            <a:ext cx="3869039" cy="61695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331009" y="0"/>
            <a:ext cx="2352930" cy="5143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14E13B2-8525-AB49-937A-6AD72841F6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3" y="423910"/>
            <a:ext cx="2059947" cy="42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864810"/>
            <a:ext cx="4464000" cy="810581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738841"/>
            <a:ext cx="4464000" cy="61695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9" y="4031119"/>
            <a:ext cx="2147639" cy="6924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817" y="0"/>
            <a:ext cx="3436207" cy="5143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DC0388-B573-F440-8482-3774411277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331883"/>
            <a:ext cx="2059947" cy="42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215918"/>
            <a:ext cx="9144000" cy="2927582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23085"/>
            <a:ext cx="4692916" cy="810581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259550"/>
            <a:ext cx="3326400" cy="61695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E78C66-D178-154F-BB6F-AEC49EADF6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331883"/>
            <a:ext cx="2059947" cy="42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7" y="2024419"/>
            <a:ext cx="4499357" cy="810581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7" y="2968650"/>
            <a:ext cx="4499357" cy="61695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9" y="4044469"/>
            <a:ext cx="2147639" cy="6924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6067077" y="0"/>
            <a:ext cx="2587928" cy="51435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5259468" y="1052632"/>
            <a:ext cx="3884531" cy="2538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Insert image here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7905B5-4B08-B04A-AA25-3FCDF3A2399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331883"/>
            <a:ext cx="2059947" cy="42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876500"/>
            <a:ext cx="9144000" cy="3267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564419"/>
            <a:ext cx="4464000" cy="810581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70850"/>
            <a:ext cx="3326400" cy="61695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9C752A-0A9B-5D48-8078-431ADC150A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331883"/>
            <a:ext cx="2059947" cy="42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7" y="988200"/>
            <a:ext cx="6715275" cy="47462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7" y="1706400"/>
            <a:ext cx="6715275" cy="2932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480" y="0"/>
            <a:ext cx="1588520" cy="5143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01975D-2F98-114B-8B52-2F038D1A7C75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331883"/>
            <a:ext cx="1492611" cy="30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cochrane.org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765325"/>
            <a:ext cx="5581755" cy="2078890"/>
          </a:xfrm>
        </p:spPr>
        <p:txBody>
          <a:bodyPr/>
          <a:lstStyle/>
          <a:p>
            <a:r>
              <a:rPr lang="en-GB" dirty="0"/>
              <a:t>Editorial Manager</a:t>
            </a:r>
            <a:br>
              <a:rPr lang="en-GB" dirty="0"/>
            </a:br>
            <a:r>
              <a:rPr lang="en-GB" sz="2400" dirty="0"/>
              <a:t>Session 4: Peer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338730"/>
            <a:ext cx="5262662" cy="616950"/>
          </a:xfrm>
        </p:spPr>
        <p:txBody>
          <a:bodyPr/>
          <a:lstStyle/>
          <a:p>
            <a:r>
              <a:rPr lang="en-GB" sz="1600" dirty="0"/>
              <a:t>Ursula Gonthier</a:t>
            </a:r>
          </a:p>
          <a:p>
            <a:pPr lvl="1"/>
            <a:r>
              <a:rPr lang="en-GB" sz="1600" dirty="0"/>
              <a:t>Membership and Support Manager, Cochrane People Services</a:t>
            </a:r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D5BEC-F964-4053-A6E2-5ADF9EA60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Upcoming training and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0FC0E-D667-4DF6-A2FC-ED9452171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Convey (Declarations of Interest)</a:t>
            </a:r>
          </a:p>
          <a:p>
            <a:pPr marL="955675" lvl="3" indent="-342900"/>
            <a:r>
              <a:rPr lang="en-GB" dirty="0"/>
              <a:t>20 and 21 July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Weekly drop-ins beginning 29 July</a:t>
            </a:r>
          </a:p>
          <a:p>
            <a:pPr marL="955675" lvl="3" indent="-342900"/>
            <a:r>
              <a:rPr lang="en-GB" dirty="0"/>
              <a:t>Alternating Thursdays 10am and Wednesdays 4pm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Future demos </a:t>
            </a:r>
          </a:p>
          <a:p>
            <a:pPr marL="955675" lvl="3" indent="-342900"/>
            <a:r>
              <a:rPr lang="en-GB" dirty="0"/>
              <a:t>Ingest (automated submission from </a:t>
            </a:r>
            <a:r>
              <a:rPr lang="en-GB" dirty="0" err="1"/>
              <a:t>RevMan</a:t>
            </a:r>
            <a:r>
              <a:rPr lang="en-GB" dirty="0"/>
              <a:t> Web)</a:t>
            </a:r>
          </a:p>
          <a:p>
            <a:pPr marL="955675" lvl="3" indent="-342900"/>
            <a:r>
              <a:rPr lang="en-GB" dirty="0"/>
              <a:t>Copy-edit and publication processes  </a:t>
            </a:r>
          </a:p>
          <a:p>
            <a:pPr algn="ctr"/>
            <a:r>
              <a:rPr lang="en-GB" b="1" dirty="0"/>
              <a:t>Sign up on Cochrane Training</a:t>
            </a:r>
          </a:p>
          <a:p>
            <a:pPr lvl="2" indent="0">
              <a:buNone/>
            </a:pPr>
            <a:endParaRPr lang="en-GB" dirty="0"/>
          </a:p>
          <a:p>
            <a:pPr marL="846138" lvl="2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096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756F5-DBB8-4D44-AA8A-BC5D1C736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562" y="1863467"/>
            <a:ext cx="6715275" cy="474629"/>
          </a:xfrm>
        </p:spPr>
        <p:txBody>
          <a:bodyPr/>
          <a:lstStyle/>
          <a:p>
            <a:r>
              <a:rPr lang="en-US" dirty="0"/>
              <a:t>Questions?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9C02B-92D8-49CF-9261-57A48D1A6C74}"/>
              </a:ext>
            </a:extLst>
          </p:cNvPr>
          <p:cNvSpPr txBox="1"/>
          <p:nvPr/>
        </p:nvSpPr>
        <p:spPr>
          <a:xfrm>
            <a:off x="909562" y="2100781"/>
            <a:ext cx="65275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Contact </a:t>
            </a:r>
            <a:r>
              <a:rPr lang="en-US" dirty="0">
                <a:solidFill>
                  <a:schemeClr val="tx2"/>
                </a:solidFill>
                <a:hlinkClick r:id="rId2"/>
              </a:rPr>
              <a:t>support@cochrane.org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Stay in touch on Community Slack #all-support-EM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362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48CC5-2F5B-4593-A7A9-1F6D7860A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Before we start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56993-1BFF-44FA-8906-8DD0B16A9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Please keep cameras off to reduce bandwidth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Please ask questions at any time – unmute or use the chat box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This session is being recorded. The recording will be made available on the Cochrane Training website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chat file will be saved separately and used to improve supporting documentation and FAQs</a:t>
            </a:r>
          </a:p>
        </p:txBody>
      </p:sp>
    </p:spTree>
    <p:extLst>
      <p:ext uri="{BB962C8B-B14F-4D97-AF65-F5344CB8AC3E}">
        <p14:creationId xmlns:p14="http://schemas.microsoft.com/office/powerpoint/2010/main" val="2113022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465E7-EA0B-4698-B27E-249D84349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02770-D337-43B0-86B8-2D986A388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Inviting reviewers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Checking collated comments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Sharing collated comments with an editor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Returning comments to authors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692FF4-9E14-479E-B83A-4C36D0F0FC21}"/>
              </a:ext>
            </a:extLst>
          </p:cNvPr>
          <p:cNvSpPr txBox="1"/>
          <p:nvPr/>
        </p:nvSpPr>
        <p:spPr>
          <a:xfrm>
            <a:off x="596053" y="3832134"/>
            <a:ext cx="6969760" cy="646331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 </a:t>
            </a:r>
            <a:r>
              <a:rPr lang="en-GB" dirty="0">
                <a:solidFill>
                  <a:schemeClr val="bg1"/>
                </a:solidFill>
              </a:rPr>
              <a:t>Please unmute to ask questions at any time, or type in the chat box. There is no such thing as a stupid question!</a:t>
            </a:r>
          </a:p>
        </p:txBody>
      </p:sp>
    </p:spTree>
    <p:extLst>
      <p:ext uri="{BB962C8B-B14F-4D97-AF65-F5344CB8AC3E}">
        <p14:creationId xmlns:p14="http://schemas.microsoft.com/office/powerpoint/2010/main" val="53843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4CF1586-6CC9-4753-855E-6F2FBD6C4CEA}"/>
              </a:ext>
            </a:extLst>
          </p:cNvPr>
          <p:cNvGraphicFramePr/>
          <p:nvPr/>
        </p:nvGraphicFramePr>
        <p:xfrm>
          <a:off x="987735" y="64975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B10586E-759C-42FB-9C43-978B2E3F3046}"/>
              </a:ext>
            </a:extLst>
          </p:cNvPr>
          <p:cNvSpPr/>
          <p:nvPr/>
        </p:nvSpPr>
        <p:spPr>
          <a:xfrm>
            <a:off x="577515" y="2392995"/>
            <a:ext cx="1231803" cy="577516"/>
          </a:xfrm>
          <a:prstGeom prst="round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2"/>
                </a:solidFill>
              </a:rPr>
              <a:t>Send back for revision or accept for publication?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D4DF21A-9710-4AFE-889A-2249870B20B8}"/>
              </a:ext>
            </a:extLst>
          </p:cNvPr>
          <p:cNvSpPr/>
          <p:nvPr/>
        </p:nvSpPr>
        <p:spPr>
          <a:xfrm>
            <a:off x="1533167" y="783770"/>
            <a:ext cx="1231803" cy="488140"/>
          </a:xfrm>
          <a:prstGeom prst="round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2"/>
                </a:solidFill>
              </a:rPr>
              <a:t>Ask authors to revise or invite next stage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1A74A9D-3B6A-41EF-A179-6A82FF86B7D1}"/>
              </a:ext>
            </a:extLst>
          </p:cNvPr>
          <p:cNvSpPr/>
          <p:nvPr/>
        </p:nvSpPr>
        <p:spPr>
          <a:xfrm>
            <a:off x="1431184" y="4290978"/>
            <a:ext cx="1231803" cy="577516"/>
          </a:xfrm>
          <a:prstGeom prst="round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2"/>
                </a:solidFill>
              </a:rPr>
              <a:t>Discuss with an editor or invite comments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FDD523B-A78F-4FAE-98EB-A5665038710D}"/>
              </a:ext>
            </a:extLst>
          </p:cNvPr>
          <p:cNvSpPr/>
          <p:nvPr/>
        </p:nvSpPr>
        <p:spPr>
          <a:xfrm>
            <a:off x="5488691" y="4290978"/>
            <a:ext cx="1231803" cy="577516"/>
          </a:xfrm>
          <a:prstGeom prst="round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2"/>
                </a:solidFill>
              </a:rPr>
              <a:t>Editorial quality checks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CC5B48D-23D4-4F49-9884-EB5A77B445EF}"/>
              </a:ext>
            </a:extLst>
          </p:cNvPr>
          <p:cNvSpPr/>
          <p:nvPr/>
        </p:nvSpPr>
        <p:spPr>
          <a:xfrm>
            <a:off x="6262152" y="2392995"/>
            <a:ext cx="1231803" cy="577516"/>
          </a:xfrm>
          <a:prstGeom prst="round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2"/>
                </a:solidFill>
              </a:rPr>
              <a:t>Who is handling this part of the editorial process?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82C1B5B-108C-42D3-858F-38444E888420}"/>
              </a:ext>
            </a:extLst>
          </p:cNvPr>
          <p:cNvSpPr/>
          <p:nvPr/>
        </p:nvSpPr>
        <p:spPr>
          <a:xfrm>
            <a:off x="5571193" y="739082"/>
            <a:ext cx="1231803" cy="577516"/>
          </a:xfrm>
          <a:prstGeom prst="round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bg2"/>
                </a:solidFill>
              </a:rPr>
              <a:t>New or revised proposal, protocol review or update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677B0BF-08DC-45E9-A597-A8C429E7536C}"/>
              </a:ext>
            </a:extLst>
          </p:cNvPr>
          <p:cNvSpPr txBox="1"/>
          <p:nvPr/>
        </p:nvSpPr>
        <p:spPr>
          <a:xfrm>
            <a:off x="3052583" y="2497087"/>
            <a:ext cx="196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Editorial Process</a:t>
            </a:r>
          </a:p>
        </p:txBody>
      </p:sp>
    </p:spTree>
    <p:extLst>
      <p:ext uri="{BB962C8B-B14F-4D97-AF65-F5344CB8AC3E}">
        <p14:creationId xmlns:p14="http://schemas.microsoft.com/office/powerpoint/2010/main" val="23109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B22BB-2076-431D-9390-569BAB92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7" y="854850"/>
            <a:ext cx="6715275" cy="474629"/>
          </a:xfrm>
        </p:spPr>
        <p:txBody>
          <a:bodyPr/>
          <a:lstStyle/>
          <a:p>
            <a:r>
              <a:rPr lang="en-GB" dirty="0"/>
              <a:t>Reviewer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C0090-E9A2-4A81-BAC3-FD493BFBA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7" y="1534950"/>
            <a:ext cx="6715275" cy="29322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Forms for all review types, stages and reviewers stored in EM</a:t>
            </a:r>
          </a:p>
          <a:p>
            <a:pPr marL="955675" lvl="3" indent="-342900"/>
            <a:r>
              <a:rPr lang="en-US" dirty="0"/>
              <a:t>Clinical Reviewer</a:t>
            </a:r>
          </a:p>
          <a:p>
            <a:pPr marL="955675" lvl="3" indent="-342900"/>
            <a:r>
              <a:rPr lang="en-US" dirty="0"/>
              <a:t>Consumer Reviewer</a:t>
            </a:r>
          </a:p>
          <a:p>
            <a:pPr marL="955675" lvl="3" indent="-342900"/>
            <a:r>
              <a:rPr lang="en-US" dirty="0"/>
              <a:t>Information Specialist Reviewer</a:t>
            </a:r>
          </a:p>
          <a:p>
            <a:pPr marL="955675" lvl="3" indent="-342900"/>
            <a:r>
              <a:rPr lang="en-US" dirty="0"/>
              <a:t>Methods Reviewer</a:t>
            </a:r>
          </a:p>
          <a:p>
            <a:pPr marL="955675" lvl="3" indent="-342900"/>
            <a:r>
              <a:rPr lang="en-US" dirty="0"/>
              <a:t>Statistical Reviewer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Online forms with checklist questions and comments for authors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Comments automatically collated</a:t>
            </a:r>
          </a:p>
        </p:txBody>
      </p:sp>
    </p:spTree>
    <p:extLst>
      <p:ext uri="{BB962C8B-B14F-4D97-AF65-F5344CB8AC3E}">
        <p14:creationId xmlns:p14="http://schemas.microsoft.com/office/powerpoint/2010/main" val="2958653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B22BB-2076-431D-9390-569BAB92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7" y="854850"/>
            <a:ext cx="6715275" cy="474629"/>
          </a:xfrm>
        </p:spPr>
        <p:txBody>
          <a:bodyPr/>
          <a:lstStyle/>
          <a:p>
            <a:r>
              <a:rPr lang="en-GB" dirty="0"/>
              <a:t>Inviting reviewers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C0090-E9A2-4A81-BAC3-FD493BFBA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7" y="1534950"/>
            <a:ext cx="6715275" cy="29322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Search for reviewers </a:t>
            </a:r>
          </a:p>
          <a:p>
            <a:pPr marL="955675" lvl="3" indent="-342900"/>
            <a:r>
              <a:rPr lang="en-GB" dirty="0"/>
              <a:t>Invite – reviewer can agree / decline</a:t>
            </a:r>
          </a:p>
          <a:p>
            <a:pPr marL="955675" lvl="3" indent="-342900"/>
            <a:r>
              <a:rPr lang="en-GB" dirty="0"/>
              <a:t>Assign – review has previously agreed (e.g. via TaskExchange)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Adjust deadlines and requirements</a:t>
            </a:r>
          </a:p>
          <a:p>
            <a:pPr marL="955675" lvl="3" indent="-342900"/>
            <a:r>
              <a:rPr lang="en-GB" dirty="0"/>
              <a:t>Number of required reviewers</a:t>
            </a:r>
          </a:p>
          <a:p>
            <a:pPr marL="955675" lvl="3" indent="-342900"/>
            <a:r>
              <a:rPr lang="en-GB" dirty="0"/>
              <a:t>When reviewers are uninvited / unassigned if no response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Alternate reviewers</a:t>
            </a:r>
          </a:p>
          <a:p>
            <a:pPr marL="955675" lvl="3" indent="-342900"/>
            <a:r>
              <a:rPr lang="en-GB" dirty="0"/>
              <a:t>Select alternate reviewers to be promoted automatically</a:t>
            </a:r>
          </a:p>
          <a:p>
            <a:pPr marL="955675" lvl="3" indent="-342900"/>
            <a:r>
              <a:rPr lang="en-GB" dirty="0"/>
              <a:t>Alternates can be linked to specific primary reviewers</a:t>
            </a:r>
          </a:p>
        </p:txBody>
      </p:sp>
    </p:spTree>
    <p:extLst>
      <p:ext uri="{BB962C8B-B14F-4D97-AF65-F5344CB8AC3E}">
        <p14:creationId xmlns:p14="http://schemas.microsoft.com/office/powerpoint/2010/main" val="2594984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D5BEC-F964-4053-A6E2-5ADF9EA60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0FC0E-D667-4DF6-A2FC-ED9452171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Invite reviewers and alternates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Complete reviewer checklist</a:t>
            </a:r>
          </a:p>
          <a:p>
            <a:pPr lvl="2" indent="0">
              <a:buNone/>
            </a:pPr>
            <a:endParaRPr lang="en-GB" dirty="0"/>
          </a:p>
          <a:p>
            <a:pPr marL="846138" lvl="2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1977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D5BEC-F964-4053-A6E2-5ADF9EA60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Managing collated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0FC0E-D667-4DF6-A2FC-ED9452171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View Reviews and Comments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Share collated comments with an editor </a:t>
            </a:r>
          </a:p>
          <a:p>
            <a:pPr marL="955675" lvl="3" indent="-342900"/>
            <a:r>
              <a:rPr lang="en-GB" dirty="0"/>
              <a:t>Initiate Discussion</a:t>
            </a:r>
          </a:p>
          <a:p>
            <a:pPr marL="1192213" lvl="4" indent="-342900"/>
            <a:r>
              <a:rPr lang="en-GB" dirty="0"/>
              <a:t>More than one editor can view at once</a:t>
            </a:r>
          </a:p>
          <a:p>
            <a:pPr marL="1192213" lvl="4" indent="-342900"/>
            <a:r>
              <a:rPr lang="en-GB" dirty="0"/>
              <a:t>Shortcuts to submission and comments from Discussion window</a:t>
            </a:r>
          </a:p>
          <a:p>
            <a:pPr marL="955675" lvl="3" indent="-342900"/>
            <a:r>
              <a:rPr lang="en-GB" dirty="0"/>
              <a:t>Assign Editor to submit decision</a:t>
            </a:r>
          </a:p>
          <a:p>
            <a:pPr marL="955675" lvl="3" indent="-3429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926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B22BB-2076-431D-9390-569BAB92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7" y="1469085"/>
            <a:ext cx="6715275" cy="474629"/>
          </a:xfrm>
        </p:spPr>
        <p:txBody>
          <a:bodyPr/>
          <a:lstStyle/>
          <a:p>
            <a:r>
              <a:rPr lang="en-GB" dirty="0"/>
              <a:t>Peer review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C0090-E9A2-4A81-BAC3-FD493BFBA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2288" lvl="1" indent="-342900"/>
            <a:r>
              <a:rPr lang="en-GB" dirty="0"/>
              <a:t>Invite reviewers</a:t>
            </a:r>
          </a:p>
          <a:p>
            <a:pPr marL="522288" lvl="1" indent="-342900"/>
            <a:r>
              <a:rPr lang="en-GB" dirty="0"/>
              <a:t>Adjust parameters as needed</a:t>
            </a:r>
          </a:p>
          <a:p>
            <a:pPr marL="522288" lvl="1" indent="-342900"/>
            <a:r>
              <a:rPr lang="en-GB" dirty="0"/>
              <a:t>Ask editors for comments – Discussion</a:t>
            </a:r>
          </a:p>
          <a:p>
            <a:pPr marL="522288" lvl="1" indent="-342900"/>
            <a:r>
              <a:rPr lang="en-GB" dirty="0"/>
              <a:t>Notify authors – Submit Editor’s Decision and Comments</a:t>
            </a:r>
          </a:p>
          <a:p>
            <a:pPr marL="522288" lvl="1" indent="-342900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21CF1B-DB82-4BDC-889A-24504B068C9C}"/>
              </a:ext>
            </a:extLst>
          </p:cNvPr>
          <p:cNvSpPr txBox="1"/>
          <p:nvPr/>
        </p:nvSpPr>
        <p:spPr>
          <a:xfrm>
            <a:off x="596053" y="3992269"/>
            <a:ext cx="6969760" cy="646331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 </a:t>
            </a:r>
            <a:r>
              <a:rPr lang="en-GB" dirty="0">
                <a:solidFill>
                  <a:schemeClr val="bg1"/>
                </a:solidFill>
              </a:rPr>
              <a:t>Please unmute to ask questions at any time, or type in the chat box. There is no such thing as a stupid question!</a:t>
            </a:r>
          </a:p>
        </p:txBody>
      </p:sp>
    </p:spTree>
    <p:extLst>
      <p:ext uri="{BB962C8B-B14F-4D97-AF65-F5344CB8AC3E}">
        <p14:creationId xmlns:p14="http://schemas.microsoft.com/office/powerpoint/2010/main" val="1385670855"/>
      </p:ext>
    </p:extLst>
  </p:cSld>
  <p:clrMapOvr>
    <a:masterClrMapping/>
  </p:clrMapOvr>
</p:sld>
</file>

<file path=ppt/theme/theme1.xml><?xml version="1.0" encoding="utf-8"?>
<a:theme xmlns:a="http://schemas.openxmlformats.org/drawingml/2006/main" name="Cochrane">
  <a:themeElements>
    <a:clrScheme name="Cochrane">
      <a:dk1>
        <a:srgbClr val="000000"/>
      </a:dk1>
      <a:lt1>
        <a:srgbClr val="FFFFFF"/>
      </a:lt1>
      <a:dk2>
        <a:srgbClr val="002D64"/>
      </a:dk2>
      <a:lt2>
        <a:srgbClr val="962D91"/>
      </a:lt2>
      <a:accent1>
        <a:srgbClr val="002D64"/>
      </a:accent1>
      <a:accent2>
        <a:srgbClr val="962D91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3" id="{77C09D08-4326-E34B-AC77-93D3CA0DC1D2}" vid="{F8BCADB1-8A57-C54E-BE0F-192B672EB9A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Cochrane</Template>
  <TotalTime>3964</TotalTime>
  <Words>430</Words>
  <Application>Microsoft Office PowerPoint</Application>
  <PresentationFormat>On-screen Show (16:9)</PresentationFormat>
  <Paragraphs>76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Source Sans Pro</vt:lpstr>
      <vt:lpstr>Source Sans Pro Semibold</vt:lpstr>
      <vt:lpstr>Cochrane</vt:lpstr>
      <vt:lpstr>Editorial Manager Session 4: Peer review</vt:lpstr>
      <vt:lpstr>Before we start …</vt:lpstr>
      <vt:lpstr>Plan</vt:lpstr>
      <vt:lpstr>PowerPoint Presentation</vt:lpstr>
      <vt:lpstr>Reviewer forms</vt:lpstr>
      <vt:lpstr>Inviting reviewers</vt:lpstr>
      <vt:lpstr>Demo</vt:lpstr>
      <vt:lpstr>Managing collated comments</vt:lpstr>
      <vt:lpstr>Peer review </vt:lpstr>
      <vt:lpstr>Upcoming training and support</vt:lpstr>
      <vt:lpstr>Questions?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subject/>
  <dc:creator>Chris Champion</dc:creator>
  <cp:keywords/>
  <dc:description/>
  <cp:lastModifiedBy>Ursula Gonthier</cp:lastModifiedBy>
  <cp:revision>78</cp:revision>
  <dcterms:created xsi:type="dcterms:W3CDTF">2021-01-14T07:40:52Z</dcterms:created>
  <dcterms:modified xsi:type="dcterms:W3CDTF">2021-10-07T08:37:43Z</dcterms:modified>
  <cp:category/>
</cp:coreProperties>
</file>